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548D-E7D1-4898-ADBB-0457DDFA428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55F4B-5174-43F6-A789-29CC7A42A5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به نام خدا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fa-IR" dirty="0" smtClean="0"/>
              <a:t>اشتراک گذاری اطلاعات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ایجاد لینک (پیوند) میان اسلایدها(2)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812" y="2296319"/>
            <a:ext cx="75723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ایجاد لینک (پیوند) میان اسلایدها(3)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این عمل را برای همه عناوین در صفحه فهرست مطالب انجام می دهیم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درج دکمه های تعاملی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901031"/>
            <a:ext cx="78867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درج دکمه های تعاملی(2)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6012" y="1743869"/>
            <a:ext cx="43719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درج دکمه های تعاملی(3)</a:t>
            </a:r>
            <a:endParaRPr lang="en-US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74771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درج دکمه های تعاملی(4)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این عمل را برای همه عناوین در صفحه فهرست مطالب انجام می دهیم</a:t>
            </a: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جلوه های انتقالی </a:t>
            </a:r>
            <a:r>
              <a:rPr lang="en-US" dirty="0" smtClean="0"/>
              <a:t>transitions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1" y="1600200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جلوه های نمایشی </a:t>
            </a:r>
            <a:r>
              <a:rPr lang="en-US" dirty="0" smtClean="0"/>
              <a:t>Animations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9916" y="1600200"/>
            <a:ext cx="67641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جلوه های</a:t>
            </a:r>
            <a:r>
              <a:rPr lang="en-US" dirty="0" smtClean="0"/>
              <a:t> </a:t>
            </a:r>
            <a:r>
              <a:rPr lang="fa-IR" dirty="0" smtClean="0"/>
              <a:t>انتقالی </a:t>
            </a:r>
            <a:r>
              <a:rPr lang="en-US" dirty="0" smtClean="0"/>
              <a:t>Transitions</a:t>
            </a:r>
            <a:endParaRPr lang="en-US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575" y="1667669"/>
            <a:ext cx="75628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درج پس زمینه در اسلاید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8" y="2228850"/>
            <a:ext cx="7743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تهیه اسلایدها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1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درج پس زمینه در اسلاید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9275" y="2472531"/>
            <a:ext cx="55054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درج پس زمینه در اسلاید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افزودن صدا به اسلایدها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>
              <a:buNone/>
            </a:pPr>
            <a:r>
              <a:rPr lang="fa-IR" dirty="0" smtClean="0"/>
              <a:t>از زبانه </a:t>
            </a:r>
            <a:r>
              <a:rPr lang="en-US" dirty="0" smtClean="0"/>
              <a:t>Insert</a:t>
            </a:r>
            <a:r>
              <a:rPr lang="fa-IR" dirty="0" smtClean="0"/>
              <a:t>ریبون </a:t>
            </a:r>
            <a:r>
              <a:rPr lang="en-US" dirty="0" smtClean="0"/>
              <a:t>Media</a:t>
            </a:r>
            <a:r>
              <a:rPr lang="fa-IR" dirty="0" smtClean="0"/>
              <a:t>را انتخاب کنید</a:t>
            </a:r>
          </a:p>
          <a:p>
            <a:pPr algn="r" rtl="1">
              <a:buNone/>
            </a:pPr>
            <a:r>
              <a:rPr lang="fa-IR" dirty="0" smtClean="0"/>
              <a:t>دو گزینه برای انتخاب دارید:</a:t>
            </a:r>
          </a:p>
          <a:p>
            <a:pPr algn="r" rtl="1">
              <a:buNone/>
            </a:pPr>
            <a:r>
              <a:rPr lang="fa-IR" dirty="0"/>
              <a:t>1</a:t>
            </a:r>
            <a:r>
              <a:rPr lang="fa-IR" dirty="0" smtClean="0"/>
              <a:t>- صداها یا موزیک های ذخیره شده در سیستم خود</a:t>
            </a:r>
          </a:p>
          <a:p>
            <a:pPr algn="r" rtl="1">
              <a:buNone/>
            </a:pPr>
            <a:r>
              <a:rPr lang="fa-IR" dirty="0" smtClean="0"/>
              <a:t> 2- ضبط صدای دلخواه</a:t>
            </a:r>
          </a:p>
          <a:p>
            <a:pPr algn="r" rtl="1">
              <a:buNone/>
            </a:pPr>
            <a:r>
              <a:rPr lang="fa-IR" dirty="0" smtClean="0"/>
              <a:t>اگر انتخاب شما گزینه اول است موزیک یا صدای دلخواه خود را جست وجو و </a:t>
            </a:r>
            <a:r>
              <a:rPr lang="en-US" dirty="0" smtClean="0"/>
              <a:t>Insert</a:t>
            </a:r>
            <a:r>
              <a:rPr lang="fa-IR" dirty="0" smtClean="0"/>
              <a:t>کنید</a:t>
            </a:r>
          </a:p>
          <a:p>
            <a:pPr algn="r" rtl="1">
              <a:buNone/>
            </a:pPr>
            <a:r>
              <a:rPr lang="fa-IR" dirty="0" smtClean="0"/>
              <a:t>با انتخاب </a:t>
            </a:r>
            <a:r>
              <a:rPr lang="en-US" dirty="0" smtClean="0"/>
              <a:t>Playback</a:t>
            </a:r>
            <a:r>
              <a:rPr lang="fa-IR" dirty="0" smtClean="0"/>
              <a:t>می توانید پس از تنظیمات لازم که در کلاس توضیح داده شده است برروی سایر اسلایدها اجرا نمایید.</a:t>
            </a:r>
          </a:p>
          <a:p>
            <a:pPr algn="r" rtl="1">
              <a:buNone/>
            </a:pPr>
            <a:r>
              <a:rPr lang="fa-IR" dirty="0" smtClean="0"/>
              <a:t>پاورپوینت خود را با پسوند </a:t>
            </a:r>
            <a:r>
              <a:rPr lang="en-US" dirty="0" smtClean="0"/>
              <a:t>power point show (</a:t>
            </a:r>
            <a:r>
              <a:rPr lang="en-US" dirty="0" err="1" smtClean="0"/>
              <a:t>pps</a:t>
            </a:r>
            <a:r>
              <a:rPr lang="en-US" dirty="0" smtClean="0"/>
              <a:t>)</a:t>
            </a:r>
            <a:r>
              <a:rPr lang="fa-IR" dirty="0" smtClean="0"/>
              <a:t>ذخیره نمایید</a:t>
            </a:r>
          </a:p>
          <a:p>
            <a:pPr algn="r" rtl="1">
              <a:buNone/>
            </a:pPr>
            <a:r>
              <a:rPr lang="fa-IR" dirty="0" smtClean="0"/>
              <a:t> </a:t>
            </a: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ایجاد اسلاید جدید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575" y="2310606"/>
            <a:ext cx="75628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ایجاد اسلاید جدید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69691"/>
            <a:ext cx="8229600" cy="338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درج تصاویر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39131"/>
            <a:ext cx="7924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تغییر روی تصاویر و درج ویدئو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2961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267200"/>
            <a:ext cx="571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نمایش اسلایدها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7" y="1862931"/>
            <a:ext cx="79724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بازگشت به محیط برنامه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چنانچه هنگام نمایش اسلایدها، بخواهید نمایش را متوقف کنید و به محیط برنامۀ پاورپوینت بازگردید، </a:t>
            </a:r>
            <a:r>
              <a:rPr lang="fa-IR" dirty="0" smtClean="0"/>
              <a:t>دکمه </a:t>
            </a:r>
            <a:r>
              <a:rPr lang="en-US" dirty="0" smtClean="0">
                <a:solidFill>
                  <a:srgbClr val="FF0000"/>
                </a:solidFill>
              </a:rPr>
              <a:t>Esc</a:t>
            </a:r>
            <a:r>
              <a:rPr lang="fa-IR" dirty="0" smtClean="0"/>
              <a:t> را فشاردهید</a:t>
            </a:r>
          </a:p>
          <a:p>
            <a:pPr algn="r" rtl="1"/>
            <a:r>
              <a:rPr lang="fa-IR" dirty="0" smtClean="0"/>
              <a:t>همچنین می توانید کلیک راست کرده و آخرین گزینه یعنی </a:t>
            </a:r>
            <a:r>
              <a:rPr lang="en-US" dirty="0" smtClean="0">
                <a:solidFill>
                  <a:srgbClr val="FF0000"/>
                </a:solidFill>
              </a:rPr>
              <a:t>Exit</a:t>
            </a:r>
            <a:r>
              <a:rPr lang="fa-IR" dirty="0" smtClean="0"/>
              <a:t>را انتخاب کنید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ایجاد لینک (پیوند) میان اسلایدها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112" y="2382044"/>
            <a:ext cx="81057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243</Words>
  <Application>Microsoft Office PowerPoint</Application>
  <PresentationFormat>On-screen Show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به نام خدا</vt:lpstr>
      <vt:lpstr>تهیه اسلایدها</vt:lpstr>
      <vt:lpstr>ایجاد اسلاید جدید</vt:lpstr>
      <vt:lpstr>ایجاد اسلاید جدید</vt:lpstr>
      <vt:lpstr>درج تصاویر</vt:lpstr>
      <vt:lpstr>تغییر روی تصاویر و درج ویدئو</vt:lpstr>
      <vt:lpstr>نمایش اسلایدها</vt:lpstr>
      <vt:lpstr>بازگشت به محیط برنامه</vt:lpstr>
      <vt:lpstr>ایجاد لینک (پیوند) میان اسلایدها</vt:lpstr>
      <vt:lpstr>ایجاد لینک (پیوند) میان اسلایدها(2)</vt:lpstr>
      <vt:lpstr>ایجاد لینک (پیوند) میان اسلایدها(3)</vt:lpstr>
      <vt:lpstr>درج دکمه های تعاملی</vt:lpstr>
      <vt:lpstr>درج دکمه های تعاملی(2)</vt:lpstr>
      <vt:lpstr>درج دکمه های تعاملی(3)</vt:lpstr>
      <vt:lpstr>درج دکمه های تعاملی(4)</vt:lpstr>
      <vt:lpstr>جلوه های انتقالی transitions</vt:lpstr>
      <vt:lpstr>جلوه های نمایشی Animations</vt:lpstr>
      <vt:lpstr>جلوه های انتقالی Transitions</vt:lpstr>
      <vt:lpstr>درج پس زمینه در اسلاید</vt:lpstr>
      <vt:lpstr>درج پس زمینه در اسلاید</vt:lpstr>
      <vt:lpstr>درج پس زمینه در اسلاید</vt:lpstr>
      <vt:lpstr>افزودن صدا به اسلایدها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pershian.pc</dc:creator>
  <cp:lastModifiedBy>pershian.pc</cp:lastModifiedBy>
  <cp:revision>12</cp:revision>
  <dcterms:created xsi:type="dcterms:W3CDTF">2021-03-15T08:24:24Z</dcterms:created>
  <dcterms:modified xsi:type="dcterms:W3CDTF">2021-03-15T10:22:52Z</dcterms:modified>
</cp:coreProperties>
</file>